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7" r:id="rId4"/>
    <p:sldId id="258" r:id="rId5"/>
    <p:sldId id="262" r:id="rId6"/>
    <p:sldId id="261" r:id="rId7"/>
    <p:sldId id="259" r:id="rId8"/>
    <p:sldId id="263" r:id="rId9"/>
    <p:sldId id="260" r:id="rId10"/>
    <p:sldId id="264" r:id="rId11"/>
    <p:sldId id="256" r:id="rId12"/>
    <p:sldId id="266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E99"/>
    <a:srgbClr val="7BA7CB"/>
    <a:srgbClr val="D5C357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8" autoAdjust="0"/>
  </p:normalViewPr>
  <p:slideViewPr>
    <p:cSldViewPr>
      <p:cViewPr varScale="1">
        <p:scale>
          <a:sx n="135" d="100"/>
          <a:sy n="135" d="100"/>
        </p:scale>
        <p:origin x="-72" y="-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10.11.2015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4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95486"/>
            <a:ext cx="3703045" cy="3604739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323528" y="55552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Irina H.</a:t>
            </a:r>
            <a:endParaRPr lang="de-DE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547664" y="55552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Design-Dokument Entwurf, Logo, Typografie, Recherche</a:t>
            </a:r>
            <a:endParaRPr lang="de-DE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323528" y="149163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Ronja B.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1547664" y="149163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Animation, Datenverwaltung, Spielmechanik &amp; -mechanismus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23557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Michael K.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1547664" y="235572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Spielfelddesign, Prototyp, Konzeptskizzen, Spielmechanik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23528" y="329183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Christina K.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547664" y="329183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Design-Dokument Finalisierung, Prototyp, Material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3528" y="403348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Fabian S.</a:t>
            </a:r>
            <a:endParaRPr lang="de-DE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1547664" y="403348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Lead Design, Konzeptskizzen, Präsentation, Teamkoordination</a:t>
            </a:r>
            <a:endParaRPr lang="de-DE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7898436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IR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ina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084073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FA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bian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6284456" y="36518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RO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nja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536240" y="3651870"/>
            <a:ext cx="12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C</a:t>
            </a:r>
            <a:r>
              <a:rPr lang="de-DE" sz="1400" b="1" dirty="0" smtClean="0">
                <a:solidFill>
                  <a:schemeClr val="accent6">
                    <a:lumMod val="75000"/>
                  </a:schemeClr>
                </a:solidFill>
              </a:rPr>
              <a:t>hristina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845964" y="3642578"/>
            <a:ext cx="12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MI</a:t>
            </a:r>
            <a:r>
              <a:rPr lang="de-DE" sz="1400" b="1" dirty="0" err="1" smtClean="0">
                <a:solidFill>
                  <a:schemeClr val="accent6">
                    <a:lumMod val="75000"/>
                  </a:schemeClr>
                </a:solidFill>
              </a:rPr>
              <a:t>chael</a:t>
            </a:r>
            <a:endParaRPr lang="de-DE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/>
          <p:cNvSpPr/>
          <p:nvPr/>
        </p:nvSpPr>
        <p:spPr>
          <a:xfrm rot="207199">
            <a:off x="5481883" y="3888819"/>
            <a:ext cx="3657843" cy="3733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-324544" y="4610834"/>
            <a:ext cx="9721079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4" name="Picture 8" descr="I:\Neuer Ordner\Work\MI15 GIE Spielprojekt\Meilenstein2\mat\morale slipp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352">
            <a:off x="6018372" y="3310775"/>
            <a:ext cx="2943338" cy="1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STORY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23528" y="627534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Story-Elemente: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3527" y="936759"/>
            <a:ext cx="556328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Größte Errungenschaft einer zerfallenen Zivilisation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Unermessliche Reichtümer, ungeahnte Technologien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Unwissende, tollkühne Plünderer wagen sich dorthin</a:t>
            </a: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Hüter hat die Aufgabe, die Eindringlinge zu vernichten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/>
                </a:solidFill>
              </a:rPr>
              <a:t>Im Kampf um Überleben und Reichtum schwindet Moral</a:t>
            </a:r>
          </a:p>
          <a:p>
            <a:pPr>
              <a:spcBef>
                <a:spcPts val="600"/>
              </a:spcBef>
            </a:pP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2" name="Geschweifte Klammer rechts 1"/>
          <p:cNvSpPr/>
          <p:nvPr/>
        </p:nvSpPr>
        <p:spPr>
          <a:xfrm>
            <a:off x="5540967" y="1672411"/>
            <a:ext cx="312979" cy="650348"/>
          </a:xfrm>
          <a:prstGeom prst="rightBrace">
            <a:avLst/>
          </a:prstGeom>
          <a:ln w="41275" cap="flat">
            <a:solidFill>
              <a:schemeClr val="accent6">
                <a:lumMod val="75000"/>
              </a:schemeClr>
            </a:solidFill>
            <a:miter lim="800000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146690" y="1812919"/>
            <a:ext cx="25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Konflikt Spieler &lt;-&gt; Spiel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46690" y="2352531"/>
            <a:ext cx="28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Konflikt Spieler &lt;-&gt; Spieler</a:t>
            </a:r>
            <a:endParaRPr lang="de-DE" b="1" dirty="0">
              <a:solidFill>
                <a:schemeClr val="accent6"/>
              </a:solidFill>
            </a:endParaRPr>
          </a:p>
        </p:txBody>
      </p:sp>
      <p:pic>
        <p:nvPicPr>
          <p:cNvPr id="4099" name="Picture 3" descr="I:\Neuer Ordner\Work\MI15 GIE Spielprojekt\Meilenstein2\mat\character01a 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811" y="2466502"/>
            <a:ext cx="2305557" cy="29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I:\Neuer Ordner\Work\MI15 GIE Spielprojekt\Meilenstein2\mat\michi crow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721862"/>
            <a:ext cx="2418336" cy="22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:\Neuer Ordner\Work\MI15 GIE Spielprojekt\Meilenstein2\mat\michi creeperb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44">
            <a:off x="-854331" y="2004625"/>
            <a:ext cx="3913993" cy="30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:\Neuer Ordner\Work\MI15 GIE Spielprojekt\Meilenstein2\mat\michi catb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9862"/>
            <a:ext cx="3343473" cy="1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>
            <a:off x="5796136" y="2000304"/>
            <a:ext cx="432048" cy="0"/>
          </a:xfrm>
          <a:prstGeom prst="straightConnector1">
            <a:avLst/>
          </a:prstGeom>
          <a:ln w="5080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796136" y="2530901"/>
            <a:ext cx="432048" cy="0"/>
          </a:xfrm>
          <a:prstGeom prst="straightConnector1">
            <a:avLst/>
          </a:prstGeom>
          <a:ln w="5080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30" grpId="0"/>
      <p:bldP spid="2" grpId="0" animBg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BONUS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1026" name="Picture 2" descr="I:\Neuer Ordner\Work\MI15 GIE Spielprojekt\Meilenstein2\Spielfeld\Spielfel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5" y="699542"/>
            <a:ext cx="3834309" cy="38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:\Neuer Ordner\Work\MicroFair\Meilenstein_2\Konzeptskizzen\Charaktere_Monster\HüterAusBode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6" b="7383"/>
          <a:stretch/>
        </p:blipFill>
        <p:spPr bwMode="auto">
          <a:xfrm>
            <a:off x="4787380" y="699542"/>
            <a:ext cx="3518656" cy="191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:\Neuer Ordner\Work\MicroFair\TeamMaterial\Making_Of\20151108_135533 sepia 33pr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57" y="2747735"/>
            <a:ext cx="3721302" cy="20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Neuer Ordner\Work\MI15 GIE Spielprojekt\Meilenstein2\Präsentation\meilenstein1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2" y="48658"/>
            <a:ext cx="8702412" cy="50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0" y="23709"/>
            <a:ext cx="49320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Was bisher geschah…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:\Neuer Ordner\Work\MicroFair\Meilenstein_2\Konzeptskizzen\Logo\Logo ohneDie metallic 01 shadow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4" y="195486"/>
            <a:ext cx="7123112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82452" y="1980551"/>
            <a:ext cx="69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Dynamisches </a:t>
            </a:r>
            <a:r>
              <a:rPr lang="de-DE" b="1" dirty="0" err="1" smtClean="0">
                <a:solidFill>
                  <a:schemeClr val="accent6"/>
                </a:solidFill>
              </a:rPr>
              <a:t>Steampunk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smtClean="0">
                <a:solidFill>
                  <a:schemeClr val="accent6"/>
                </a:solidFill>
              </a:rPr>
              <a:t>Brett- &amp; Kartenspiel</a:t>
            </a: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2501483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Mit- oder gegeneinander gegen die Gefahren einer verfallenen Festung</a:t>
            </a: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83768" y="328253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accent6"/>
                </a:solidFill>
              </a:rPr>
              <a:t>Drehbar aufgebaute Spielfelder</a:t>
            </a:r>
          </a:p>
        </p:txBody>
      </p:sp>
    </p:spTree>
    <p:extLst>
      <p:ext uri="{BB962C8B-B14F-4D97-AF65-F5344CB8AC3E}">
        <p14:creationId xmlns:p14="http://schemas.microsoft.com/office/powerpoint/2010/main" val="352311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491630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Drehfelder 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FELD- &amp; KAMPFKARTEN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4453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Design: 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Farbspektrum, Rost, Metall, Zahnräder, filigrane und klobige Elemente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701" y="1275606"/>
            <a:ext cx="2646952" cy="3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482397" y="3795886"/>
            <a:ext cx="970039" cy="886252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9" idx="1"/>
          </p:cNvCxnSpPr>
          <p:nvPr/>
        </p:nvCxnSpPr>
        <p:spPr>
          <a:xfrm flipH="1">
            <a:off x="3131840" y="2396376"/>
            <a:ext cx="432048" cy="18466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563888" y="221171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Illustrationsbereich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21" name="Gerade Verbindung mit Pfeil 20"/>
          <p:cNvCxnSpPr>
            <a:stCxn id="23" idx="1"/>
          </p:cNvCxnSpPr>
          <p:nvPr/>
        </p:nvCxnSpPr>
        <p:spPr>
          <a:xfrm flipH="1">
            <a:off x="2452436" y="3608757"/>
            <a:ext cx="1111452" cy="18039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563888" y="34240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Textbereich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2874910" y="4347140"/>
            <a:ext cx="688978" cy="3662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63888" y="386963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Bedrohung</a:t>
            </a:r>
            <a:r>
              <a:rPr lang="de-DE" b="1" dirty="0" smtClean="0">
                <a:solidFill>
                  <a:srgbClr val="CCAE99"/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(Kampfwert)</a:t>
            </a:r>
            <a:endParaRPr lang="de-DE" b="1" dirty="0" smtClean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Stabilität </a:t>
            </a:r>
            <a:r>
              <a:rPr lang="de-DE" sz="1200" b="1" dirty="0" smtClean="0">
                <a:solidFill>
                  <a:srgbClr val="CCAE99"/>
                </a:solidFill>
              </a:rPr>
              <a:t>(Zustandswert)</a:t>
            </a:r>
            <a:endParaRPr lang="de-DE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272890"/>
            <a:ext cx="2648889" cy="36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mit Pfeil 48"/>
          <p:cNvCxnSpPr/>
          <p:nvPr/>
        </p:nvCxnSpPr>
        <p:spPr>
          <a:xfrm>
            <a:off x="5621018" y="4102166"/>
            <a:ext cx="1327246" cy="30684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3563888" y="13069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Titel / Bezeichnung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54" name="Gerade Verbindung mit Pfeil 53"/>
          <p:cNvCxnSpPr/>
          <p:nvPr/>
        </p:nvCxnSpPr>
        <p:spPr>
          <a:xfrm>
            <a:off x="5580112" y="1491630"/>
            <a:ext cx="576064" cy="94469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>
            <a:off x="5580112" y="2396376"/>
            <a:ext cx="704529" cy="21602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9" grpId="0"/>
      <p:bldP spid="23" grpId="0"/>
      <p:bldP spid="35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473202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55776" y="3923900"/>
            <a:ext cx="1036867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701137" cy="0"/>
          </a:xfrm>
          <a:prstGeom prst="straightConnector1">
            <a:avLst/>
          </a:prstGeom>
          <a:ln w="57150" cap="sq" cmpd="sng">
            <a:solidFill>
              <a:srgbClr val="CCAE99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2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</a:t>
            </a:r>
            <a:r>
              <a:rPr lang="de-DE" sz="1400" b="1" dirty="0">
                <a:solidFill>
                  <a:srgbClr val="7BA7CB"/>
                </a:solidFill>
              </a:rPr>
              <a:t>5</a:t>
            </a:r>
            <a:endParaRPr lang="de-DE" sz="1400" b="1" dirty="0" smtClean="0">
              <a:solidFill>
                <a:srgbClr val="7BA7CB"/>
              </a:solidFill>
            </a:endParaRPr>
          </a:p>
          <a:p>
            <a:r>
              <a:rPr lang="de-DE" sz="1400" b="1" dirty="0" smtClean="0">
                <a:solidFill>
                  <a:srgbClr val="7BA7CB"/>
                </a:solidFill>
              </a:rPr>
              <a:t>(bei Projektion)</a:t>
            </a:r>
            <a:endParaRPr lang="de-DE" sz="1400" b="1" dirty="0">
              <a:solidFill>
                <a:srgbClr val="7BA7CB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07704" y="2499742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Plastik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Viel Benutzung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Leicht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„Verwundbarer Mensch“</a:t>
            </a:r>
            <a:endParaRPr lang="de-DE" sz="1400" b="1" dirty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rgbClr val="CCAE99"/>
                </a:solidFill>
              </a:rPr>
              <a:t>3 – 3,5 cm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75856" y="1491630"/>
            <a:ext cx="27363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Zinn 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Schwere Haptik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„tödlicher Gigant“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6,5 – 7 cm</a:t>
            </a: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  <p:bldP spid="17" grpId="0"/>
      <p:bldP spid="23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471</Words>
  <Application>Microsoft Office PowerPoint</Application>
  <PresentationFormat>Bildschirmpräsentation (16:9)</PresentationFormat>
  <Paragraphs>136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238</cp:revision>
  <dcterms:created xsi:type="dcterms:W3CDTF">2015-11-08T09:19:45Z</dcterms:created>
  <dcterms:modified xsi:type="dcterms:W3CDTF">2015-11-10T13:17:56Z</dcterms:modified>
</cp:coreProperties>
</file>